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6" r:id="rId37"/>
    <p:sldId id="308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9" r:id="rId52"/>
    <p:sldId id="336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464BE-8154-4ED3-A626-2F521A583363}" v="3" dt="2023-12-13T17:08:24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705464BE-8154-4ED3-A626-2F521A583363}"/>
    <pc:docChg chg="undo custSel addSld delSld modSld">
      <pc:chgData name="Vanipenta, Venkata Ravamma" userId="0b7e97f4-48ad-4d21-be07-9caa3603a62e" providerId="ADAL" clId="{705464BE-8154-4ED3-A626-2F521A583363}" dt="2023-12-14T14:28:31.642" v="161" actId="22"/>
      <pc:docMkLst>
        <pc:docMk/>
      </pc:docMkLst>
      <pc:sldChg chg="addSp delSp new mod">
        <pc:chgData name="Vanipenta, Venkata Ravamma" userId="0b7e97f4-48ad-4d21-be07-9caa3603a62e" providerId="ADAL" clId="{705464BE-8154-4ED3-A626-2F521A583363}" dt="2023-12-13T16:03:23.269" v="88" actId="22"/>
        <pc:sldMkLst>
          <pc:docMk/>
          <pc:sldMk cId="320440510" sldId="256"/>
        </pc:sldMkLst>
        <pc:picChg chg="add">
          <ac:chgData name="Vanipenta, Venkata Ravamma" userId="0b7e97f4-48ad-4d21-be07-9caa3603a62e" providerId="ADAL" clId="{705464BE-8154-4ED3-A626-2F521A583363}" dt="2023-12-13T14:37:10.538" v="50" actId="22"/>
          <ac:picMkLst>
            <pc:docMk/>
            <pc:sldMk cId="320440510" sldId="256"/>
            <ac:picMk id="3" creationId="{3BEE8272-CC68-D880-F915-AD2F030E3440}"/>
          </ac:picMkLst>
        </pc:picChg>
        <pc:picChg chg="add del">
          <ac:chgData name="Vanipenta, Venkata Ravamma" userId="0b7e97f4-48ad-4d21-be07-9caa3603a62e" providerId="ADAL" clId="{705464BE-8154-4ED3-A626-2F521A583363}" dt="2023-12-13T16:03:23.269" v="88" actId="22"/>
          <ac:picMkLst>
            <pc:docMk/>
            <pc:sldMk cId="320440510" sldId="256"/>
            <ac:picMk id="5" creationId="{C74C4CA5-DF63-8894-4C87-435A96580BBA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0:10.567" v="51" actId="22"/>
        <pc:sldMkLst>
          <pc:docMk/>
          <pc:sldMk cId="2540725112" sldId="257"/>
        </pc:sldMkLst>
        <pc:picChg chg="add">
          <ac:chgData name="Vanipenta, Venkata Ravamma" userId="0b7e97f4-48ad-4d21-be07-9caa3603a62e" providerId="ADAL" clId="{705464BE-8154-4ED3-A626-2F521A583363}" dt="2023-12-13T14:40:10.567" v="51" actId="22"/>
          <ac:picMkLst>
            <pc:docMk/>
            <pc:sldMk cId="2540725112" sldId="257"/>
            <ac:picMk id="3" creationId="{776B16EE-9A2A-9F84-16B9-3238FAEAE523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0:33.652" v="52" actId="22"/>
        <pc:sldMkLst>
          <pc:docMk/>
          <pc:sldMk cId="3499448281" sldId="258"/>
        </pc:sldMkLst>
        <pc:picChg chg="add">
          <ac:chgData name="Vanipenta, Venkata Ravamma" userId="0b7e97f4-48ad-4d21-be07-9caa3603a62e" providerId="ADAL" clId="{705464BE-8154-4ED3-A626-2F521A583363}" dt="2023-12-13T14:40:33.652" v="52" actId="22"/>
          <ac:picMkLst>
            <pc:docMk/>
            <pc:sldMk cId="3499448281" sldId="258"/>
            <ac:picMk id="3" creationId="{4A29EB9E-EF83-BF60-8AB0-6BA4DDFBE8F4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0:55.700" v="53" actId="22"/>
        <pc:sldMkLst>
          <pc:docMk/>
          <pc:sldMk cId="1097906716" sldId="259"/>
        </pc:sldMkLst>
        <pc:picChg chg="add">
          <ac:chgData name="Vanipenta, Venkata Ravamma" userId="0b7e97f4-48ad-4d21-be07-9caa3603a62e" providerId="ADAL" clId="{705464BE-8154-4ED3-A626-2F521A583363}" dt="2023-12-13T14:40:55.700" v="53" actId="22"/>
          <ac:picMkLst>
            <pc:docMk/>
            <pc:sldMk cId="1097906716" sldId="259"/>
            <ac:picMk id="3" creationId="{4B7C5348-010A-B397-8D90-DED46F8B6000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1:21.704" v="54" actId="22"/>
        <pc:sldMkLst>
          <pc:docMk/>
          <pc:sldMk cId="2465419751" sldId="260"/>
        </pc:sldMkLst>
        <pc:picChg chg="add">
          <ac:chgData name="Vanipenta, Venkata Ravamma" userId="0b7e97f4-48ad-4d21-be07-9caa3603a62e" providerId="ADAL" clId="{705464BE-8154-4ED3-A626-2F521A583363}" dt="2023-12-13T14:41:21.704" v="54" actId="22"/>
          <ac:picMkLst>
            <pc:docMk/>
            <pc:sldMk cId="2465419751" sldId="260"/>
            <ac:picMk id="3" creationId="{AFFC3FE3-62AD-3AB0-31E3-91FF58BA271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1:55.144" v="55" actId="22"/>
        <pc:sldMkLst>
          <pc:docMk/>
          <pc:sldMk cId="614509436" sldId="261"/>
        </pc:sldMkLst>
        <pc:picChg chg="add">
          <ac:chgData name="Vanipenta, Venkata Ravamma" userId="0b7e97f4-48ad-4d21-be07-9caa3603a62e" providerId="ADAL" clId="{705464BE-8154-4ED3-A626-2F521A583363}" dt="2023-12-13T14:41:55.144" v="55" actId="22"/>
          <ac:picMkLst>
            <pc:docMk/>
            <pc:sldMk cId="614509436" sldId="261"/>
            <ac:picMk id="3" creationId="{65120495-3AFE-3A13-0A0E-ECE8B66044D0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2:12.569" v="56" actId="22"/>
        <pc:sldMkLst>
          <pc:docMk/>
          <pc:sldMk cId="2200993143" sldId="262"/>
        </pc:sldMkLst>
        <pc:picChg chg="add">
          <ac:chgData name="Vanipenta, Venkata Ravamma" userId="0b7e97f4-48ad-4d21-be07-9caa3603a62e" providerId="ADAL" clId="{705464BE-8154-4ED3-A626-2F521A583363}" dt="2023-12-13T14:42:12.569" v="56" actId="22"/>
          <ac:picMkLst>
            <pc:docMk/>
            <pc:sldMk cId="2200993143" sldId="262"/>
            <ac:picMk id="3" creationId="{8BC25C71-CAE2-52C4-6522-87D5EAB4FDC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2:35.409" v="57" actId="22"/>
        <pc:sldMkLst>
          <pc:docMk/>
          <pc:sldMk cId="2885711793" sldId="263"/>
        </pc:sldMkLst>
        <pc:picChg chg="add">
          <ac:chgData name="Vanipenta, Venkata Ravamma" userId="0b7e97f4-48ad-4d21-be07-9caa3603a62e" providerId="ADAL" clId="{705464BE-8154-4ED3-A626-2F521A583363}" dt="2023-12-13T14:42:35.409" v="57" actId="22"/>
          <ac:picMkLst>
            <pc:docMk/>
            <pc:sldMk cId="2885711793" sldId="263"/>
            <ac:picMk id="3" creationId="{F8A27E2C-A936-D3ED-951C-ACED0DBF6D8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4:45.456" v="58" actId="22"/>
        <pc:sldMkLst>
          <pc:docMk/>
          <pc:sldMk cId="444824980" sldId="264"/>
        </pc:sldMkLst>
        <pc:picChg chg="add">
          <ac:chgData name="Vanipenta, Venkata Ravamma" userId="0b7e97f4-48ad-4d21-be07-9caa3603a62e" providerId="ADAL" clId="{705464BE-8154-4ED3-A626-2F521A583363}" dt="2023-12-13T14:44:45.456" v="58" actId="22"/>
          <ac:picMkLst>
            <pc:docMk/>
            <pc:sldMk cId="444824980" sldId="264"/>
            <ac:picMk id="3" creationId="{928DA0F9-32B4-652F-55F1-A7001B96393F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6:37.024" v="59" actId="22"/>
        <pc:sldMkLst>
          <pc:docMk/>
          <pc:sldMk cId="1059470388" sldId="265"/>
        </pc:sldMkLst>
        <pc:picChg chg="add">
          <ac:chgData name="Vanipenta, Venkata Ravamma" userId="0b7e97f4-48ad-4d21-be07-9caa3603a62e" providerId="ADAL" clId="{705464BE-8154-4ED3-A626-2F521A583363}" dt="2023-12-13T14:46:37.024" v="59" actId="22"/>
          <ac:picMkLst>
            <pc:docMk/>
            <pc:sldMk cId="1059470388" sldId="265"/>
            <ac:picMk id="3" creationId="{1601942E-7E41-32FF-134D-4B684CD4DF17}"/>
          </ac:picMkLst>
        </pc:picChg>
      </pc:sldChg>
      <pc:sldChg chg="addSp modSp new mod">
        <pc:chgData name="Vanipenta, Venkata Ravamma" userId="0b7e97f4-48ad-4d21-be07-9caa3603a62e" providerId="ADAL" clId="{705464BE-8154-4ED3-A626-2F521A583363}" dt="2023-12-13T14:47:05.543" v="61" actId="27309"/>
        <pc:sldMkLst>
          <pc:docMk/>
          <pc:sldMk cId="921037645" sldId="266"/>
        </pc:sldMkLst>
        <pc:graphicFrameChg chg="add modGraphic">
          <ac:chgData name="Vanipenta, Venkata Ravamma" userId="0b7e97f4-48ad-4d21-be07-9caa3603a62e" providerId="ADAL" clId="{705464BE-8154-4ED3-A626-2F521A583363}" dt="2023-12-13T14:47:05.543" v="61" actId="27309"/>
          <ac:graphicFrameMkLst>
            <pc:docMk/>
            <pc:sldMk cId="921037645" sldId="266"/>
            <ac:graphicFrameMk id="5" creationId="{5F76B402-AC6A-9E63-B6FA-F3ED2C680D11}"/>
          </ac:graphicFrameMkLst>
        </pc:graphicFrameChg>
        <pc:picChg chg="add">
          <ac:chgData name="Vanipenta, Venkata Ravamma" userId="0b7e97f4-48ad-4d21-be07-9caa3603a62e" providerId="ADAL" clId="{705464BE-8154-4ED3-A626-2F521A583363}" dt="2023-12-13T14:47:03.769" v="60" actId="22"/>
          <ac:picMkLst>
            <pc:docMk/>
            <pc:sldMk cId="921037645" sldId="266"/>
            <ac:picMk id="3" creationId="{60D26609-6171-0C3A-4CD5-19DCABB88DAD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7:40.162" v="62" actId="22"/>
        <pc:sldMkLst>
          <pc:docMk/>
          <pc:sldMk cId="1037782978" sldId="267"/>
        </pc:sldMkLst>
        <pc:picChg chg="add">
          <ac:chgData name="Vanipenta, Venkata Ravamma" userId="0b7e97f4-48ad-4d21-be07-9caa3603a62e" providerId="ADAL" clId="{705464BE-8154-4ED3-A626-2F521A583363}" dt="2023-12-13T14:47:40.162" v="62" actId="22"/>
          <ac:picMkLst>
            <pc:docMk/>
            <pc:sldMk cId="1037782978" sldId="267"/>
            <ac:picMk id="3" creationId="{F567412E-C2F3-C39A-F49E-0D8654212318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8:03.603" v="63" actId="22"/>
        <pc:sldMkLst>
          <pc:docMk/>
          <pc:sldMk cId="307189400" sldId="268"/>
        </pc:sldMkLst>
        <pc:picChg chg="add">
          <ac:chgData name="Vanipenta, Venkata Ravamma" userId="0b7e97f4-48ad-4d21-be07-9caa3603a62e" providerId="ADAL" clId="{705464BE-8154-4ED3-A626-2F521A583363}" dt="2023-12-13T14:48:03.603" v="63" actId="22"/>
          <ac:picMkLst>
            <pc:docMk/>
            <pc:sldMk cId="307189400" sldId="268"/>
            <ac:picMk id="3" creationId="{939F0713-05E8-B7F8-B7A0-ABB6E46B5D65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8:19.950" v="64" actId="22"/>
        <pc:sldMkLst>
          <pc:docMk/>
          <pc:sldMk cId="1753620412" sldId="269"/>
        </pc:sldMkLst>
        <pc:picChg chg="add">
          <ac:chgData name="Vanipenta, Venkata Ravamma" userId="0b7e97f4-48ad-4d21-be07-9caa3603a62e" providerId="ADAL" clId="{705464BE-8154-4ED3-A626-2F521A583363}" dt="2023-12-13T14:48:19.950" v="64" actId="22"/>
          <ac:picMkLst>
            <pc:docMk/>
            <pc:sldMk cId="1753620412" sldId="269"/>
            <ac:picMk id="3" creationId="{9F58FF6A-3E5F-E14F-0958-AF3CCD37044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9:02.857" v="65" actId="22"/>
        <pc:sldMkLst>
          <pc:docMk/>
          <pc:sldMk cId="2652529007" sldId="270"/>
        </pc:sldMkLst>
        <pc:picChg chg="add">
          <ac:chgData name="Vanipenta, Venkata Ravamma" userId="0b7e97f4-48ad-4d21-be07-9caa3603a62e" providerId="ADAL" clId="{705464BE-8154-4ED3-A626-2F521A583363}" dt="2023-12-13T14:49:02.857" v="65" actId="22"/>
          <ac:picMkLst>
            <pc:docMk/>
            <pc:sldMk cId="2652529007" sldId="270"/>
            <ac:picMk id="3" creationId="{EE0B15B5-3519-F0CD-B8B5-1F194FF5812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49:45.356" v="66" actId="22"/>
        <pc:sldMkLst>
          <pc:docMk/>
          <pc:sldMk cId="1818302050" sldId="271"/>
        </pc:sldMkLst>
        <pc:picChg chg="add">
          <ac:chgData name="Vanipenta, Venkata Ravamma" userId="0b7e97f4-48ad-4d21-be07-9caa3603a62e" providerId="ADAL" clId="{705464BE-8154-4ED3-A626-2F521A583363}" dt="2023-12-13T14:49:45.356" v="66" actId="22"/>
          <ac:picMkLst>
            <pc:docMk/>
            <pc:sldMk cId="1818302050" sldId="271"/>
            <ac:picMk id="3" creationId="{144718A2-4891-6D7C-04C1-26BBFE14F9BA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0:58.778" v="67" actId="22"/>
        <pc:sldMkLst>
          <pc:docMk/>
          <pc:sldMk cId="1804635375" sldId="272"/>
        </pc:sldMkLst>
        <pc:picChg chg="add">
          <ac:chgData name="Vanipenta, Venkata Ravamma" userId="0b7e97f4-48ad-4d21-be07-9caa3603a62e" providerId="ADAL" clId="{705464BE-8154-4ED3-A626-2F521A583363}" dt="2023-12-13T14:50:58.778" v="67" actId="22"/>
          <ac:picMkLst>
            <pc:docMk/>
            <pc:sldMk cId="1804635375" sldId="272"/>
            <ac:picMk id="3" creationId="{1E41AFFD-A36E-67AA-31A8-6AE510DB054D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1:21.848" v="68" actId="22"/>
        <pc:sldMkLst>
          <pc:docMk/>
          <pc:sldMk cId="3227021158" sldId="273"/>
        </pc:sldMkLst>
        <pc:picChg chg="add">
          <ac:chgData name="Vanipenta, Venkata Ravamma" userId="0b7e97f4-48ad-4d21-be07-9caa3603a62e" providerId="ADAL" clId="{705464BE-8154-4ED3-A626-2F521A583363}" dt="2023-12-13T14:51:21.848" v="68" actId="22"/>
          <ac:picMkLst>
            <pc:docMk/>
            <pc:sldMk cId="3227021158" sldId="273"/>
            <ac:picMk id="3" creationId="{BA067261-622F-5F42-B085-E72CA5D34B34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2:24.962" v="69" actId="22"/>
        <pc:sldMkLst>
          <pc:docMk/>
          <pc:sldMk cId="1083171781" sldId="274"/>
        </pc:sldMkLst>
        <pc:picChg chg="add">
          <ac:chgData name="Vanipenta, Venkata Ravamma" userId="0b7e97f4-48ad-4d21-be07-9caa3603a62e" providerId="ADAL" clId="{705464BE-8154-4ED3-A626-2F521A583363}" dt="2023-12-13T14:52:24.962" v="69" actId="22"/>
          <ac:picMkLst>
            <pc:docMk/>
            <pc:sldMk cId="1083171781" sldId="274"/>
            <ac:picMk id="3" creationId="{38713F50-BC32-5ACE-3B6B-8921353B86D8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2:51.800" v="70" actId="22"/>
        <pc:sldMkLst>
          <pc:docMk/>
          <pc:sldMk cId="1696910187" sldId="275"/>
        </pc:sldMkLst>
        <pc:picChg chg="add">
          <ac:chgData name="Vanipenta, Venkata Ravamma" userId="0b7e97f4-48ad-4d21-be07-9caa3603a62e" providerId="ADAL" clId="{705464BE-8154-4ED3-A626-2F521A583363}" dt="2023-12-13T14:52:51.800" v="70" actId="22"/>
          <ac:picMkLst>
            <pc:docMk/>
            <pc:sldMk cId="1696910187" sldId="275"/>
            <ac:picMk id="3" creationId="{CEC7581C-EB3D-A340-DCB7-678AF3D2DF7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3:39.890" v="71" actId="22"/>
        <pc:sldMkLst>
          <pc:docMk/>
          <pc:sldMk cId="1674952324" sldId="276"/>
        </pc:sldMkLst>
        <pc:picChg chg="add">
          <ac:chgData name="Vanipenta, Venkata Ravamma" userId="0b7e97f4-48ad-4d21-be07-9caa3603a62e" providerId="ADAL" clId="{705464BE-8154-4ED3-A626-2F521A583363}" dt="2023-12-13T14:53:39.890" v="71" actId="22"/>
          <ac:picMkLst>
            <pc:docMk/>
            <pc:sldMk cId="1674952324" sldId="276"/>
            <ac:picMk id="3" creationId="{2CAB52BA-334F-4BD7-EF66-14D015BD3BA8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4:02.390" v="72" actId="22"/>
        <pc:sldMkLst>
          <pc:docMk/>
          <pc:sldMk cId="2952532797" sldId="277"/>
        </pc:sldMkLst>
        <pc:picChg chg="add">
          <ac:chgData name="Vanipenta, Venkata Ravamma" userId="0b7e97f4-48ad-4d21-be07-9caa3603a62e" providerId="ADAL" clId="{705464BE-8154-4ED3-A626-2F521A583363}" dt="2023-12-13T14:54:02.390" v="72" actId="22"/>
          <ac:picMkLst>
            <pc:docMk/>
            <pc:sldMk cId="2952532797" sldId="277"/>
            <ac:picMk id="3" creationId="{D2EACCCF-19AA-4748-9A7E-8FE189516123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4:56.361" v="73" actId="22"/>
        <pc:sldMkLst>
          <pc:docMk/>
          <pc:sldMk cId="209157265" sldId="278"/>
        </pc:sldMkLst>
        <pc:picChg chg="add">
          <ac:chgData name="Vanipenta, Venkata Ravamma" userId="0b7e97f4-48ad-4d21-be07-9caa3603a62e" providerId="ADAL" clId="{705464BE-8154-4ED3-A626-2F521A583363}" dt="2023-12-13T14:54:56.361" v="73" actId="22"/>
          <ac:picMkLst>
            <pc:docMk/>
            <pc:sldMk cId="209157265" sldId="278"/>
            <ac:picMk id="3" creationId="{C260FCE4-460B-C3BB-1FBB-08A58AF8D3D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6:51.027" v="74" actId="22"/>
        <pc:sldMkLst>
          <pc:docMk/>
          <pc:sldMk cId="4040908276" sldId="279"/>
        </pc:sldMkLst>
        <pc:picChg chg="add">
          <ac:chgData name="Vanipenta, Venkata Ravamma" userId="0b7e97f4-48ad-4d21-be07-9caa3603a62e" providerId="ADAL" clId="{705464BE-8154-4ED3-A626-2F521A583363}" dt="2023-12-13T14:56:51.027" v="74" actId="22"/>
          <ac:picMkLst>
            <pc:docMk/>
            <pc:sldMk cId="4040908276" sldId="279"/>
            <ac:picMk id="3" creationId="{F15A49FC-A98E-D73C-EB0E-8D2DE63B7057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4:57:13.499" v="75" actId="22"/>
        <pc:sldMkLst>
          <pc:docMk/>
          <pc:sldMk cId="3273383838" sldId="280"/>
        </pc:sldMkLst>
        <pc:picChg chg="add">
          <ac:chgData name="Vanipenta, Venkata Ravamma" userId="0b7e97f4-48ad-4d21-be07-9caa3603a62e" providerId="ADAL" clId="{705464BE-8154-4ED3-A626-2F521A583363}" dt="2023-12-13T14:57:13.499" v="75" actId="22"/>
          <ac:picMkLst>
            <pc:docMk/>
            <pc:sldMk cId="3273383838" sldId="280"/>
            <ac:picMk id="3" creationId="{F76EE14F-D449-01DA-3E92-7E86E788010D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5:00:33.391" v="76" actId="22"/>
        <pc:sldMkLst>
          <pc:docMk/>
          <pc:sldMk cId="457463340" sldId="281"/>
        </pc:sldMkLst>
        <pc:picChg chg="add">
          <ac:chgData name="Vanipenta, Venkata Ravamma" userId="0b7e97f4-48ad-4d21-be07-9caa3603a62e" providerId="ADAL" clId="{705464BE-8154-4ED3-A626-2F521A583363}" dt="2023-12-13T15:00:33.391" v="76" actId="22"/>
          <ac:picMkLst>
            <pc:docMk/>
            <pc:sldMk cId="457463340" sldId="281"/>
            <ac:picMk id="3" creationId="{7EB47E8E-0E11-5744-5CBB-32E231006FF3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5:42:23.854" v="77" actId="22"/>
        <pc:sldMkLst>
          <pc:docMk/>
          <pc:sldMk cId="2587922617" sldId="282"/>
        </pc:sldMkLst>
        <pc:picChg chg="add">
          <ac:chgData name="Vanipenta, Venkata Ravamma" userId="0b7e97f4-48ad-4d21-be07-9caa3603a62e" providerId="ADAL" clId="{705464BE-8154-4ED3-A626-2F521A583363}" dt="2023-12-13T15:42:23.854" v="77" actId="22"/>
          <ac:picMkLst>
            <pc:docMk/>
            <pc:sldMk cId="2587922617" sldId="282"/>
            <ac:picMk id="3" creationId="{5C8C5E28-141B-0755-E0CE-75C24563EF3F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5:44:46.615" v="78" actId="22"/>
        <pc:sldMkLst>
          <pc:docMk/>
          <pc:sldMk cId="2766393745" sldId="283"/>
        </pc:sldMkLst>
        <pc:picChg chg="add">
          <ac:chgData name="Vanipenta, Venkata Ravamma" userId="0b7e97f4-48ad-4d21-be07-9caa3603a62e" providerId="ADAL" clId="{705464BE-8154-4ED3-A626-2F521A583363}" dt="2023-12-13T15:44:46.615" v="78" actId="22"/>
          <ac:picMkLst>
            <pc:docMk/>
            <pc:sldMk cId="2766393745" sldId="283"/>
            <ac:picMk id="3" creationId="{737AD022-E992-0559-9F81-710ADC3FEAD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5:51:33.990" v="79" actId="22"/>
        <pc:sldMkLst>
          <pc:docMk/>
          <pc:sldMk cId="3399232938" sldId="284"/>
        </pc:sldMkLst>
        <pc:picChg chg="add">
          <ac:chgData name="Vanipenta, Venkata Ravamma" userId="0b7e97f4-48ad-4d21-be07-9caa3603a62e" providerId="ADAL" clId="{705464BE-8154-4ED3-A626-2F521A583363}" dt="2023-12-13T15:51:33.990" v="79" actId="22"/>
          <ac:picMkLst>
            <pc:docMk/>
            <pc:sldMk cId="3399232938" sldId="284"/>
            <ac:picMk id="3" creationId="{7325B404-8D8A-777C-D852-7C22AB5A4289}"/>
          </ac:picMkLst>
        </pc:picChg>
      </pc:sldChg>
      <pc:sldChg chg="addSp delSp new mod">
        <pc:chgData name="Vanipenta, Venkata Ravamma" userId="0b7e97f4-48ad-4d21-be07-9caa3603a62e" providerId="ADAL" clId="{705464BE-8154-4ED3-A626-2F521A583363}" dt="2023-12-13T15:52:52.370" v="82" actId="22"/>
        <pc:sldMkLst>
          <pc:docMk/>
          <pc:sldMk cId="348275985" sldId="285"/>
        </pc:sldMkLst>
        <pc:picChg chg="add del">
          <ac:chgData name="Vanipenta, Venkata Ravamma" userId="0b7e97f4-48ad-4d21-be07-9caa3603a62e" providerId="ADAL" clId="{705464BE-8154-4ED3-A626-2F521A583363}" dt="2023-12-13T15:52:51.143" v="81" actId="478"/>
          <ac:picMkLst>
            <pc:docMk/>
            <pc:sldMk cId="348275985" sldId="285"/>
            <ac:picMk id="3" creationId="{83F43B62-B6C4-7657-E77E-22F7DF92577A}"/>
          </ac:picMkLst>
        </pc:picChg>
        <pc:picChg chg="add">
          <ac:chgData name="Vanipenta, Venkata Ravamma" userId="0b7e97f4-48ad-4d21-be07-9caa3603a62e" providerId="ADAL" clId="{705464BE-8154-4ED3-A626-2F521A583363}" dt="2023-12-13T15:52:52.370" v="82" actId="22"/>
          <ac:picMkLst>
            <pc:docMk/>
            <pc:sldMk cId="348275985" sldId="285"/>
            <ac:picMk id="5" creationId="{3AE80733-65D6-3F7D-6055-35CC1CDC03CB}"/>
          </ac:picMkLst>
        </pc:picChg>
      </pc:sldChg>
      <pc:sldChg chg="addSp delSp new mod">
        <pc:chgData name="Vanipenta, Venkata Ravamma" userId="0b7e97f4-48ad-4d21-be07-9caa3603a62e" providerId="ADAL" clId="{705464BE-8154-4ED3-A626-2F521A583363}" dt="2023-12-13T15:54:54.266" v="85" actId="22"/>
        <pc:sldMkLst>
          <pc:docMk/>
          <pc:sldMk cId="4026172457" sldId="286"/>
        </pc:sldMkLst>
        <pc:picChg chg="add del">
          <ac:chgData name="Vanipenta, Venkata Ravamma" userId="0b7e97f4-48ad-4d21-be07-9caa3603a62e" providerId="ADAL" clId="{705464BE-8154-4ED3-A626-2F521A583363}" dt="2023-12-13T15:54:53.371" v="84" actId="478"/>
          <ac:picMkLst>
            <pc:docMk/>
            <pc:sldMk cId="4026172457" sldId="286"/>
            <ac:picMk id="3" creationId="{FBD95C5C-0FD7-F906-B5F2-3C33D660124B}"/>
          </ac:picMkLst>
        </pc:picChg>
        <pc:picChg chg="add">
          <ac:chgData name="Vanipenta, Venkata Ravamma" userId="0b7e97f4-48ad-4d21-be07-9caa3603a62e" providerId="ADAL" clId="{705464BE-8154-4ED3-A626-2F521A583363}" dt="2023-12-13T15:54:54.266" v="85" actId="22"/>
          <ac:picMkLst>
            <pc:docMk/>
            <pc:sldMk cId="4026172457" sldId="286"/>
            <ac:picMk id="5" creationId="{95E17BC7-DD7D-0FFC-6AA7-F0BDBC26DEF5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5:56:12.973" v="86" actId="22"/>
        <pc:sldMkLst>
          <pc:docMk/>
          <pc:sldMk cId="258758019" sldId="287"/>
        </pc:sldMkLst>
        <pc:picChg chg="add">
          <ac:chgData name="Vanipenta, Venkata Ravamma" userId="0b7e97f4-48ad-4d21-be07-9caa3603a62e" providerId="ADAL" clId="{705464BE-8154-4ED3-A626-2F521A583363}" dt="2023-12-13T15:56:12.973" v="86" actId="22"/>
          <ac:picMkLst>
            <pc:docMk/>
            <pc:sldMk cId="258758019" sldId="287"/>
            <ac:picMk id="3" creationId="{2F0122FF-EF20-F5D6-7AD5-DC7626BEB94F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03:29.764" v="89" actId="22"/>
        <pc:sldMkLst>
          <pc:docMk/>
          <pc:sldMk cId="278145376" sldId="288"/>
        </pc:sldMkLst>
        <pc:picChg chg="add">
          <ac:chgData name="Vanipenta, Venkata Ravamma" userId="0b7e97f4-48ad-4d21-be07-9caa3603a62e" providerId="ADAL" clId="{705464BE-8154-4ED3-A626-2F521A583363}" dt="2023-12-13T16:03:29.764" v="89" actId="22"/>
          <ac:picMkLst>
            <pc:docMk/>
            <pc:sldMk cId="278145376" sldId="288"/>
            <ac:picMk id="3" creationId="{D0557241-5275-A2EA-D9B7-80763AB4EA5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04:53.565" v="90" actId="22"/>
        <pc:sldMkLst>
          <pc:docMk/>
          <pc:sldMk cId="3726989171" sldId="289"/>
        </pc:sldMkLst>
        <pc:picChg chg="add">
          <ac:chgData name="Vanipenta, Venkata Ravamma" userId="0b7e97f4-48ad-4d21-be07-9caa3603a62e" providerId="ADAL" clId="{705464BE-8154-4ED3-A626-2F521A583363}" dt="2023-12-13T16:04:53.565" v="90" actId="22"/>
          <ac:picMkLst>
            <pc:docMk/>
            <pc:sldMk cId="3726989171" sldId="289"/>
            <ac:picMk id="3" creationId="{FB4E7E47-1032-33AD-AE09-160917E52225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05:25.404" v="91" actId="22"/>
        <pc:sldMkLst>
          <pc:docMk/>
          <pc:sldMk cId="1836219480" sldId="290"/>
        </pc:sldMkLst>
        <pc:picChg chg="add">
          <ac:chgData name="Vanipenta, Venkata Ravamma" userId="0b7e97f4-48ad-4d21-be07-9caa3603a62e" providerId="ADAL" clId="{705464BE-8154-4ED3-A626-2F521A583363}" dt="2023-12-13T16:05:25.404" v="91" actId="22"/>
          <ac:picMkLst>
            <pc:docMk/>
            <pc:sldMk cId="1836219480" sldId="290"/>
            <ac:picMk id="3" creationId="{2B594929-014B-9CC9-4E6E-3E23F7D053CF}"/>
          </ac:picMkLst>
        </pc:picChg>
      </pc:sldChg>
      <pc:sldChg chg="addSp new del mod">
        <pc:chgData name="Vanipenta, Venkata Ravamma" userId="0b7e97f4-48ad-4d21-be07-9caa3603a62e" providerId="ADAL" clId="{705464BE-8154-4ED3-A626-2F521A583363}" dt="2023-12-13T16:45:43.512" v="98" actId="47"/>
        <pc:sldMkLst>
          <pc:docMk/>
          <pc:sldMk cId="3041814445" sldId="291"/>
        </pc:sldMkLst>
        <pc:picChg chg="add">
          <ac:chgData name="Vanipenta, Venkata Ravamma" userId="0b7e97f4-48ad-4d21-be07-9caa3603a62e" providerId="ADAL" clId="{705464BE-8154-4ED3-A626-2F521A583363}" dt="2023-12-13T16:44:57.357" v="92" actId="22"/>
          <ac:picMkLst>
            <pc:docMk/>
            <pc:sldMk cId="3041814445" sldId="291"/>
            <ac:picMk id="3" creationId="{FD8A819D-7519-D752-FC4A-D685470A2D04}"/>
          </ac:picMkLst>
        </pc:picChg>
      </pc:sldChg>
      <pc:sldChg chg="new del">
        <pc:chgData name="Vanipenta, Venkata Ravamma" userId="0b7e97f4-48ad-4d21-be07-9caa3603a62e" providerId="ADAL" clId="{705464BE-8154-4ED3-A626-2F521A583363}" dt="2023-12-13T16:45:40.754" v="97" actId="47"/>
        <pc:sldMkLst>
          <pc:docMk/>
          <pc:sldMk cId="1314923043" sldId="292"/>
        </pc:sldMkLst>
      </pc:sldChg>
      <pc:sldChg chg="addSp new mod">
        <pc:chgData name="Vanipenta, Venkata Ravamma" userId="0b7e97f4-48ad-4d21-be07-9caa3603a62e" providerId="ADAL" clId="{705464BE-8154-4ED3-A626-2F521A583363}" dt="2023-12-13T16:46:59.030" v="100" actId="22"/>
        <pc:sldMkLst>
          <pc:docMk/>
          <pc:sldMk cId="1983641993" sldId="293"/>
        </pc:sldMkLst>
        <pc:picChg chg="add">
          <ac:chgData name="Vanipenta, Venkata Ravamma" userId="0b7e97f4-48ad-4d21-be07-9caa3603a62e" providerId="ADAL" clId="{705464BE-8154-4ED3-A626-2F521A583363}" dt="2023-12-13T16:46:59.030" v="100" actId="22"/>
          <ac:picMkLst>
            <pc:docMk/>
            <pc:sldMk cId="1983641993" sldId="293"/>
            <ac:picMk id="3" creationId="{3245A91D-8773-3F59-931D-6F6884C14B27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52:03.972" v="101" actId="22"/>
        <pc:sldMkLst>
          <pc:docMk/>
          <pc:sldMk cId="311072574" sldId="294"/>
        </pc:sldMkLst>
        <pc:picChg chg="add">
          <ac:chgData name="Vanipenta, Venkata Ravamma" userId="0b7e97f4-48ad-4d21-be07-9caa3603a62e" providerId="ADAL" clId="{705464BE-8154-4ED3-A626-2F521A583363}" dt="2023-12-13T16:52:03.972" v="101" actId="22"/>
          <ac:picMkLst>
            <pc:docMk/>
            <pc:sldMk cId="311072574" sldId="294"/>
            <ac:picMk id="3" creationId="{E1865221-4DC8-03F5-C6CB-E67DE0C0E89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54:29.283" v="102" actId="22"/>
        <pc:sldMkLst>
          <pc:docMk/>
          <pc:sldMk cId="2736977347" sldId="295"/>
        </pc:sldMkLst>
        <pc:picChg chg="add">
          <ac:chgData name="Vanipenta, Venkata Ravamma" userId="0b7e97f4-48ad-4d21-be07-9caa3603a62e" providerId="ADAL" clId="{705464BE-8154-4ED3-A626-2F521A583363}" dt="2023-12-13T16:54:29.283" v="102" actId="22"/>
          <ac:picMkLst>
            <pc:docMk/>
            <pc:sldMk cId="2736977347" sldId="295"/>
            <ac:picMk id="3" creationId="{E0BDFC0A-7770-DE46-3031-57C6C9495961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56:58.561" v="103" actId="22"/>
        <pc:sldMkLst>
          <pc:docMk/>
          <pc:sldMk cId="254101967" sldId="296"/>
        </pc:sldMkLst>
        <pc:picChg chg="add">
          <ac:chgData name="Vanipenta, Venkata Ravamma" userId="0b7e97f4-48ad-4d21-be07-9caa3603a62e" providerId="ADAL" clId="{705464BE-8154-4ED3-A626-2F521A583363}" dt="2023-12-13T16:56:58.561" v="103" actId="22"/>
          <ac:picMkLst>
            <pc:docMk/>
            <pc:sldMk cId="254101967" sldId="296"/>
            <ac:picMk id="3" creationId="{DBB12356-B49D-684A-D616-8AA7D9644694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57:17.144" v="104" actId="22"/>
        <pc:sldMkLst>
          <pc:docMk/>
          <pc:sldMk cId="3629960359" sldId="297"/>
        </pc:sldMkLst>
        <pc:picChg chg="add">
          <ac:chgData name="Vanipenta, Venkata Ravamma" userId="0b7e97f4-48ad-4d21-be07-9caa3603a62e" providerId="ADAL" clId="{705464BE-8154-4ED3-A626-2F521A583363}" dt="2023-12-13T16:57:17.144" v="104" actId="22"/>
          <ac:picMkLst>
            <pc:docMk/>
            <pc:sldMk cId="3629960359" sldId="297"/>
            <ac:picMk id="3" creationId="{03028F77-7BDC-A08A-A7E9-F3D9801BC9B1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7:01:29.246" v="105" actId="22"/>
        <pc:sldMkLst>
          <pc:docMk/>
          <pc:sldMk cId="1376843445" sldId="298"/>
        </pc:sldMkLst>
        <pc:picChg chg="add">
          <ac:chgData name="Vanipenta, Venkata Ravamma" userId="0b7e97f4-48ad-4d21-be07-9caa3603a62e" providerId="ADAL" clId="{705464BE-8154-4ED3-A626-2F521A583363}" dt="2023-12-13T17:01:29.246" v="105" actId="22"/>
          <ac:picMkLst>
            <pc:docMk/>
            <pc:sldMk cId="1376843445" sldId="298"/>
            <ac:picMk id="3" creationId="{2D7D5E88-1077-515B-1532-9043B500D173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7:02:36.054" v="106" actId="22"/>
        <pc:sldMkLst>
          <pc:docMk/>
          <pc:sldMk cId="1126230874" sldId="299"/>
        </pc:sldMkLst>
        <pc:picChg chg="add">
          <ac:chgData name="Vanipenta, Venkata Ravamma" userId="0b7e97f4-48ad-4d21-be07-9caa3603a62e" providerId="ADAL" clId="{705464BE-8154-4ED3-A626-2F521A583363}" dt="2023-12-13T17:02:36.054" v="106" actId="22"/>
          <ac:picMkLst>
            <pc:docMk/>
            <pc:sldMk cId="1126230874" sldId="299"/>
            <ac:picMk id="3" creationId="{41F6C7D4-679F-D3B9-D0D6-0EFDE88761C4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7:05:16.319" v="107" actId="22"/>
        <pc:sldMkLst>
          <pc:docMk/>
          <pc:sldMk cId="606346385" sldId="300"/>
        </pc:sldMkLst>
        <pc:picChg chg="add">
          <ac:chgData name="Vanipenta, Venkata Ravamma" userId="0b7e97f4-48ad-4d21-be07-9caa3603a62e" providerId="ADAL" clId="{705464BE-8154-4ED3-A626-2F521A583363}" dt="2023-12-13T17:05:16.319" v="107" actId="22"/>
          <ac:picMkLst>
            <pc:docMk/>
            <pc:sldMk cId="606346385" sldId="300"/>
            <ac:picMk id="3" creationId="{74285ADF-3A61-D965-9A0D-1843521AACBD}"/>
          </ac:picMkLst>
        </pc:picChg>
      </pc:sldChg>
      <pc:sldChg chg="addSp modSp new mod">
        <pc:chgData name="Vanipenta, Venkata Ravamma" userId="0b7e97f4-48ad-4d21-be07-9caa3603a62e" providerId="ADAL" clId="{705464BE-8154-4ED3-A626-2F521A583363}" dt="2023-12-13T17:09:16.760" v="124" actId="1076"/>
        <pc:sldMkLst>
          <pc:docMk/>
          <pc:sldMk cId="1403779046" sldId="301"/>
        </pc:sldMkLst>
        <pc:picChg chg="add mod">
          <ac:chgData name="Vanipenta, Venkata Ravamma" userId="0b7e97f4-48ad-4d21-be07-9caa3603a62e" providerId="ADAL" clId="{705464BE-8154-4ED3-A626-2F521A583363}" dt="2023-12-13T17:09:16.760" v="124" actId="1076"/>
          <ac:picMkLst>
            <pc:docMk/>
            <pc:sldMk cId="1403779046" sldId="301"/>
            <ac:picMk id="3" creationId="{BD0E5133-1A4B-F301-8D19-A96A945AE65E}"/>
          </ac:picMkLst>
        </pc:picChg>
        <pc:picChg chg="add mod">
          <ac:chgData name="Vanipenta, Venkata Ravamma" userId="0b7e97f4-48ad-4d21-be07-9caa3603a62e" providerId="ADAL" clId="{705464BE-8154-4ED3-A626-2F521A583363}" dt="2023-12-13T17:09:12.866" v="123" actId="1076"/>
          <ac:picMkLst>
            <pc:docMk/>
            <pc:sldMk cId="1403779046" sldId="301"/>
            <ac:picMk id="5" creationId="{FA2CEA98-B02E-D46E-2B3D-B903044CA4F5}"/>
          </ac:picMkLst>
        </pc:picChg>
        <pc:picChg chg="add mod">
          <ac:chgData name="Vanipenta, Venkata Ravamma" userId="0b7e97f4-48ad-4d21-be07-9caa3603a62e" providerId="ADAL" clId="{705464BE-8154-4ED3-A626-2F521A583363}" dt="2023-12-13T17:09:11.610" v="122" actId="1076"/>
          <ac:picMkLst>
            <pc:docMk/>
            <pc:sldMk cId="1403779046" sldId="301"/>
            <ac:picMk id="6" creationId="{43B99D27-B459-A226-D114-F74BAFF901FC}"/>
          </ac:picMkLst>
        </pc:picChg>
      </pc:sldChg>
      <pc:sldChg chg="addSp delSp new mod">
        <pc:chgData name="Vanipenta, Venkata Ravamma" userId="0b7e97f4-48ad-4d21-be07-9caa3603a62e" providerId="ADAL" clId="{705464BE-8154-4ED3-A626-2F521A583363}" dt="2023-12-14T14:23:39.939" v="126" actId="22"/>
        <pc:sldMkLst>
          <pc:docMk/>
          <pc:sldMk cId="650316881" sldId="302"/>
        </pc:sldMkLst>
        <pc:picChg chg="add">
          <ac:chgData name="Vanipenta, Venkata Ravamma" userId="0b7e97f4-48ad-4d21-be07-9caa3603a62e" providerId="ADAL" clId="{705464BE-8154-4ED3-A626-2F521A583363}" dt="2023-12-14T14:23:39.939" v="126" actId="22"/>
          <ac:picMkLst>
            <pc:docMk/>
            <pc:sldMk cId="650316881" sldId="302"/>
            <ac:picMk id="3" creationId="{0A1A860B-E301-8126-3920-BD254CD64572}"/>
          </ac:picMkLst>
        </pc:picChg>
        <pc:picChg chg="add del">
          <ac:chgData name="Vanipenta, Venkata Ravamma" userId="0b7e97f4-48ad-4d21-be07-9caa3603a62e" providerId="ADAL" clId="{705464BE-8154-4ED3-A626-2F521A583363}" dt="2023-12-13T17:09:21.250" v="125" actId="478"/>
          <ac:picMkLst>
            <pc:docMk/>
            <pc:sldMk cId="650316881" sldId="302"/>
            <ac:picMk id="3" creationId="{C2ABFF7D-6C0C-86CD-32A1-308F1DF8B18A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4:01.744" v="127" actId="22"/>
        <pc:sldMkLst>
          <pc:docMk/>
          <pc:sldMk cId="3000702417" sldId="303"/>
        </pc:sldMkLst>
        <pc:picChg chg="add">
          <ac:chgData name="Vanipenta, Venkata Ravamma" userId="0b7e97f4-48ad-4d21-be07-9caa3603a62e" providerId="ADAL" clId="{705464BE-8154-4ED3-A626-2F521A583363}" dt="2023-12-14T14:24:01.744" v="127" actId="22"/>
          <ac:picMkLst>
            <pc:docMk/>
            <pc:sldMk cId="3000702417" sldId="303"/>
            <ac:picMk id="3" creationId="{B066FD2D-0F11-1C03-C535-75978F4D1A3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4:53.520" v="128" actId="22"/>
        <pc:sldMkLst>
          <pc:docMk/>
          <pc:sldMk cId="3177865246" sldId="304"/>
        </pc:sldMkLst>
        <pc:picChg chg="add">
          <ac:chgData name="Vanipenta, Venkata Ravamma" userId="0b7e97f4-48ad-4d21-be07-9caa3603a62e" providerId="ADAL" clId="{705464BE-8154-4ED3-A626-2F521A583363}" dt="2023-12-14T14:24:53.520" v="128" actId="22"/>
          <ac:picMkLst>
            <pc:docMk/>
            <pc:sldMk cId="3177865246" sldId="304"/>
            <ac:picMk id="3" creationId="{C9057EBF-35F0-AB5C-78E5-091317A318E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5:49.801" v="156" actId="22"/>
        <pc:sldMkLst>
          <pc:docMk/>
          <pc:sldMk cId="2572116574" sldId="305"/>
        </pc:sldMkLst>
        <pc:picChg chg="add">
          <ac:chgData name="Vanipenta, Venkata Ravamma" userId="0b7e97f4-48ad-4d21-be07-9caa3603a62e" providerId="ADAL" clId="{705464BE-8154-4ED3-A626-2F521A583363}" dt="2023-12-14T14:25:49.801" v="156" actId="22"/>
          <ac:picMkLst>
            <pc:docMk/>
            <pc:sldMk cId="2572116574" sldId="305"/>
            <ac:picMk id="3" creationId="{51C81E8E-C004-D8C6-0126-5DC40409E5D2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3T16:45:30.134" v="94" actId="22"/>
        <pc:sldMkLst>
          <pc:docMk/>
          <pc:sldMk cId="2506653887" sldId="306"/>
        </pc:sldMkLst>
        <pc:picChg chg="add">
          <ac:chgData name="Vanipenta, Venkata Ravamma" userId="0b7e97f4-48ad-4d21-be07-9caa3603a62e" providerId="ADAL" clId="{705464BE-8154-4ED3-A626-2F521A583363}" dt="2023-12-13T16:45:30.134" v="94" actId="22"/>
          <ac:picMkLst>
            <pc:docMk/>
            <pc:sldMk cId="2506653887" sldId="306"/>
            <ac:picMk id="3" creationId="{E1568E07-75B6-08F6-F8B2-2C3F934CC4A8}"/>
          </ac:picMkLst>
        </pc:picChg>
      </pc:sldChg>
      <pc:sldChg chg="add del">
        <pc:chgData name="Vanipenta, Venkata Ravamma" userId="0b7e97f4-48ad-4d21-be07-9caa3603a62e" providerId="ADAL" clId="{705464BE-8154-4ED3-A626-2F521A583363}" dt="2023-12-13T16:45:46.075" v="99" actId="47"/>
        <pc:sldMkLst>
          <pc:docMk/>
          <pc:sldMk cId="907782996" sldId="307"/>
        </pc:sldMkLst>
      </pc:sldChg>
      <pc:sldChg chg="add">
        <pc:chgData name="Vanipenta, Venkata Ravamma" userId="0b7e97f4-48ad-4d21-be07-9caa3603a62e" providerId="ADAL" clId="{705464BE-8154-4ED3-A626-2F521A583363}" dt="2023-12-13T16:45:37.560" v="96"/>
        <pc:sldMkLst>
          <pc:docMk/>
          <pc:sldMk cId="1523721130" sldId="308"/>
        </pc:sldMkLst>
      </pc:sldChg>
      <pc:sldChg chg="addSp new mod">
        <pc:chgData name="Vanipenta, Venkata Ravamma" userId="0b7e97f4-48ad-4d21-be07-9caa3603a62e" providerId="ADAL" clId="{705464BE-8154-4ED3-A626-2F521A583363}" dt="2023-12-14T14:26:16.280" v="157" actId="22"/>
        <pc:sldMkLst>
          <pc:docMk/>
          <pc:sldMk cId="1503421650" sldId="309"/>
        </pc:sldMkLst>
        <pc:picChg chg="add">
          <ac:chgData name="Vanipenta, Venkata Ravamma" userId="0b7e97f4-48ad-4d21-be07-9caa3603a62e" providerId="ADAL" clId="{705464BE-8154-4ED3-A626-2F521A583363}" dt="2023-12-14T14:26:16.280" v="157" actId="22"/>
          <ac:picMkLst>
            <pc:docMk/>
            <pc:sldMk cId="1503421650" sldId="309"/>
            <ac:picMk id="3" creationId="{C980889D-3EB4-D485-DCB1-6CE863542E73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7:10.010" v="158" actId="22"/>
        <pc:sldMkLst>
          <pc:docMk/>
          <pc:sldMk cId="562148060" sldId="310"/>
        </pc:sldMkLst>
        <pc:picChg chg="add">
          <ac:chgData name="Vanipenta, Venkata Ravamma" userId="0b7e97f4-48ad-4d21-be07-9caa3603a62e" providerId="ADAL" clId="{705464BE-8154-4ED3-A626-2F521A583363}" dt="2023-12-14T14:27:10.010" v="158" actId="22"/>
          <ac:picMkLst>
            <pc:docMk/>
            <pc:sldMk cId="562148060" sldId="310"/>
            <ac:picMk id="3" creationId="{1CAE2168-11BC-CFCA-B286-C85ED5CFC3D6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8:04.640" v="160" actId="22"/>
        <pc:sldMkLst>
          <pc:docMk/>
          <pc:sldMk cId="3914646867" sldId="311"/>
        </pc:sldMkLst>
        <pc:picChg chg="add">
          <ac:chgData name="Vanipenta, Venkata Ravamma" userId="0b7e97f4-48ad-4d21-be07-9caa3603a62e" providerId="ADAL" clId="{705464BE-8154-4ED3-A626-2F521A583363}" dt="2023-12-14T14:28:04.640" v="160" actId="22"/>
          <ac:picMkLst>
            <pc:docMk/>
            <pc:sldMk cId="3914646867" sldId="311"/>
            <ac:picMk id="3" creationId="{9C8E33C2-B824-B7F0-A59F-82CE99DB7A7B}"/>
          </ac:picMkLst>
        </pc:picChg>
      </pc:sldChg>
      <pc:sldChg chg="addSp new mod">
        <pc:chgData name="Vanipenta, Venkata Ravamma" userId="0b7e97f4-48ad-4d21-be07-9caa3603a62e" providerId="ADAL" clId="{705464BE-8154-4ED3-A626-2F521A583363}" dt="2023-12-14T14:28:31.642" v="161" actId="22"/>
        <pc:sldMkLst>
          <pc:docMk/>
          <pc:sldMk cId="3685227735" sldId="312"/>
        </pc:sldMkLst>
        <pc:picChg chg="add">
          <ac:chgData name="Vanipenta, Venkata Ravamma" userId="0b7e97f4-48ad-4d21-be07-9caa3603a62e" providerId="ADAL" clId="{705464BE-8154-4ED3-A626-2F521A583363}" dt="2023-12-14T14:28:31.642" v="161" actId="22"/>
          <ac:picMkLst>
            <pc:docMk/>
            <pc:sldMk cId="3685227735" sldId="312"/>
            <ac:picMk id="3" creationId="{07BEB5BC-9C4F-C04E-6492-1D0C944BAAD6}"/>
          </ac:picMkLst>
        </pc:picChg>
      </pc:sldChg>
      <pc:sldChg chg="new">
        <pc:chgData name="Vanipenta, Venkata Ravamma" userId="0b7e97f4-48ad-4d21-be07-9caa3603a62e" providerId="ADAL" clId="{705464BE-8154-4ED3-A626-2F521A583363}" dt="2023-12-14T14:25:07.925" v="133" actId="680"/>
        <pc:sldMkLst>
          <pc:docMk/>
          <pc:sldMk cId="772256888" sldId="313"/>
        </pc:sldMkLst>
      </pc:sldChg>
      <pc:sldChg chg="new">
        <pc:chgData name="Vanipenta, Venkata Ravamma" userId="0b7e97f4-48ad-4d21-be07-9caa3603a62e" providerId="ADAL" clId="{705464BE-8154-4ED3-A626-2F521A583363}" dt="2023-12-14T14:25:11.870" v="134" actId="680"/>
        <pc:sldMkLst>
          <pc:docMk/>
          <pc:sldMk cId="951316564" sldId="314"/>
        </pc:sldMkLst>
      </pc:sldChg>
      <pc:sldChg chg="new">
        <pc:chgData name="Vanipenta, Venkata Ravamma" userId="0b7e97f4-48ad-4d21-be07-9caa3603a62e" providerId="ADAL" clId="{705464BE-8154-4ED3-A626-2F521A583363}" dt="2023-12-14T14:25:15.150" v="135" actId="680"/>
        <pc:sldMkLst>
          <pc:docMk/>
          <pc:sldMk cId="1453687736" sldId="315"/>
        </pc:sldMkLst>
      </pc:sldChg>
      <pc:sldChg chg="new">
        <pc:chgData name="Vanipenta, Venkata Ravamma" userId="0b7e97f4-48ad-4d21-be07-9caa3603a62e" providerId="ADAL" clId="{705464BE-8154-4ED3-A626-2F521A583363}" dt="2023-12-14T14:25:16.662" v="136" actId="680"/>
        <pc:sldMkLst>
          <pc:docMk/>
          <pc:sldMk cId="3756520068" sldId="316"/>
        </pc:sldMkLst>
      </pc:sldChg>
      <pc:sldChg chg="new">
        <pc:chgData name="Vanipenta, Venkata Ravamma" userId="0b7e97f4-48ad-4d21-be07-9caa3603a62e" providerId="ADAL" clId="{705464BE-8154-4ED3-A626-2F521A583363}" dt="2023-12-14T14:25:17.317" v="137" actId="680"/>
        <pc:sldMkLst>
          <pc:docMk/>
          <pc:sldMk cId="779657223" sldId="317"/>
        </pc:sldMkLst>
      </pc:sldChg>
      <pc:sldChg chg="new">
        <pc:chgData name="Vanipenta, Venkata Ravamma" userId="0b7e97f4-48ad-4d21-be07-9caa3603a62e" providerId="ADAL" clId="{705464BE-8154-4ED3-A626-2F521A583363}" dt="2023-12-14T14:25:17.526" v="138" actId="680"/>
        <pc:sldMkLst>
          <pc:docMk/>
          <pc:sldMk cId="79243356" sldId="318"/>
        </pc:sldMkLst>
      </pc:sldChg>
      <pc:sldChg chg="new">
        <pc:chgData name="Vanipenta, Venkata Ravamma" userId="0b7e97f4-48ad-4d21-be07-9caa3603a62e" providerId="ADAL" clId="{705464BE-8154-4ED3-A626-2F521A583363}" dt="2023-12-14T14:25:17.727" v="139" actId="680"/>
        <pc:sldMkLst>
          <pc:docMk/>
          <pc:sldMk cId="2528671196" sldId="319"/>
        </pc:sldMkLst>
      </pc:sldChg>
      <pc:sldChg chg="new">
        <pc:chgData name="Vanipenta, Venkata Ravamma" userId="0b7e97f4-48ad-4d21-be07-9caa3603a62e" providerId="ADAL" clId="{705464BE-8154-4ED3-A626-2F521A583363}" dt="2023-12-14T14:25:18.075" v="140" actId="680"/>
        <pc:sldMkLst>
          <pc:docMk/>
          <pc:sldMk cId="1929062776" sldId="320"/>
        </pc:sldMkLst>
      </pc:sldChg>
      <pc:sldChg chg="new">
        <pc:chgData name="Vanipenta, Venkata Ravamma" userId="0b7e97f4-48ad-4d21-be07-9caa3603a62e" providerId="ADAL" clId="{705464BE-8154-4ED3-A626-2F521A583363}" dt="2023-12-14T14:25:18.395" v="141" actId="680"/>
        <pc:sldMkLst>
          <pc:docMk/>
          <pc:sldMk cId="1271279896" sldId="321"/>
        </pc:sldMkLst>
      </pc:sldChg>
      <pc:sldChg chg="new">
        <pc:chgData name="Vanipenta, Venkata Ravamma" userId="0b7e97f4-48ad-4d21-be07-9caa3603a62e" providerId="ADAL" clId="{705464BE-8154-4ED3-A626-2F521A583363}" dt="2023-12-14T14:25:18.404" v="142" actId="680"/>
        <pc:sldMkLst>
          <pc:docMk/>
          <pc:sldMk cId="3901962489" sldId="322"/>
        </pc:sldMkLst>
      </pc:sldChg>
      <pc:sldChg chg="new">
        <pc:chgData name="Vanipenta, Venkata Ravamma" userId="0b7e97f4-48ad-4d21-be07-9caa3603a62e" providerId="ADAL" clId="{705464BE-8154-4ED3-A626-2F521A583363}" dt="2023-12-14T14:25:18.568" v="143" actId="680"/>
        <pc:sldMkLst>
          <pc:docMk/>
          <pc:sldMk cId="3467991542" sldId="323"/>
        </pc:sldMkLst>
      </pc:sldChg>
      <pc:sldChg chg="new">
        <pc:chgData name="Vanipenta, Venkata Ravamma" userId="0b7e97f4-48ad-4d21-be07-9caa3603a62e" providerId="ADAL" clId="{705464BE-8154-4ED3-A626-2F521A583363}" dt="2023-12-14T14:25:18.788" v="144" actId="680"/>
        <pc:sldMkLst>
          <pc:docMk/>
          <pc:sldMk cId="796616171" sldId="324"/>
        </pc:sldMkLst>
      </pc:sldChg>
      <pc:sldChg chg="new">
        <pc:chgData name="Vanipenta, Venkata Ravamma" userId="0b7e97f4-48ad-4d21-be07-9caa3603a62e" providerId="ADAL" clId="{705464BE-8154-4ED3-A626-2F521A583363}" dt="2023-12-14T14:25:18.985" v="145" actId="680"/>
        <pc:sldMkLst>
          <pc:docMk/>
          <pc:sldMk cId="1283951149" sldId="325"/>
        </pc:sldMkLst>
      </pc:sldChg>
      <pc:sldChg chg="new">
        <pc:chgData name="Vanipenta, Venkata Ravamma" userId="0b7e97f4-48ad-4d21-be07-9caa3603a62e" providerId="ADAL" clId="{705464BE-8154-4ED3-A626-2F521A583363}" dt="2023-12-14T14:25:19.193" v="146" actId="680"/>
        <pc:sldMkLst>
          <pc:docMk/>
          <pc:sldMk cId="2575167473" sldId="326"/>
        </pc:sldMkLst>
      </pc:sldChg>
      <pc:sldChg chg="new">
        <pc:chgData name="Vanipenta, Venkata Ravamma" userId="0b7e97f4-48ad-4d21-be07-9caa3603a62e" providerId="ADAL" clId="{705464BE-8154-4ED3-A626-2F521A583363}" dt="2023-12-14T14:25:19.395" v="147" actId="680"/>
        <pc:sldMkLst>
          <pc:docMk/>
          <pc:sldMk cId="3027536879" sldId="327"/>
        </pc:sldMkLst>
      </pc:sldChg>
      <pc:sldChg chg="new">
        <pc:chgData name="Vanipenta, Venkata Ravamma" userId="0b7e97f4-48ad-4d21-be07-9caa3603a62e" providerId="ADAL" clId="{705464BE-8154-4ED3-A626-2F521A583363}" dt="2023-12-14T14:25:19.596" v="148" actId="680"/>
        <pc:sldMkLst>
          <pc:docMk/>
          <pc:sldMk cId="4223629619" sldId="328"/>
        </pc:sldMkLst>
      </pc:sldChg>
      <pc:sldChg chg="new">
        <pc:chgData name="Vanipenta, Venkata Ravamma" userId="0b7e97f4-48ad-4d21-be07-9caa3603a62e" providerId="ADAL" clId="{705464BE-8154-4ED3-A626-2F521A583363}" dt="2023-12-14T14:25:19.798" v="149" actId="680"/>
        <pc:sldMkLst>
          <pc:docMk/>
          <pc:sldMk cId="3758431169" sldId="329"/>
        </pc:sldMkLst>
      </pc:sldChg>
      <pc:sldChg chg="new">
        <pc:chgData name="Vanipenta, Venkata Ravamma" userId="0b7e97f4-48ad-4d21-be07-9caa3603a62e" providerId="ADAL" clId="{705464BE-8154-4ED3-A626-2F521A583363}" dt="2023-12-14T14:25:20.005" v="150" actId="680"/>
        <pc:sldMkLst>
          <pc:docMk/>
          <pc:sldMk cId="2972961586" sldId="330"/>
        </pc:sldMkLst>
      </pc:sldChg>
      <pc:sldChg chg="new">
        <pc:chgData name="Vanipenta, Venkata Ravamma" userId="0b7e97f4-48ad-4d21-be07-9caa3603a62e" providerId="ADAL" clId="{705464BE-8154-4ED3-A626-2F521A583363}" dt="2023-12-14T14:25:20.204" v="151" actId="680"/>
        <pc:sldMkLst>
          <pc:docMk/>
          <pc:sldMk cId="766188833" sldId="331"/>
        </pc:sldMkLst>
      </pc:sldChg>
      <pc:sldChg chg="new">
        <pc:chgData name="Vanipenta, Venkata Ravamma" userId="0b7e97f4-48ad-4d21-be07-9caa3603a62e" providerId="ADAL" clId="{705464BE-8154-4ED3-A626-2F521A583363}" dt="2023-12-14T14:25:20.388" v="152" actId="680"/>
        <pc:sldMkLst>
          <pc:docMk/>
          <pc:sldMk cId="2706211573" sldId="332"/>
        </pc:sldMkLst>
      </pc:sldChg>
      <pc:sldChg chg="new">
        <pc:chgData name="Vanipenta, Venkata Ravamma" userId="0b7e97f4-48ad-4d21-be07-9caa3603a62e" providerId="ADAL" clId="{705464BE-8154-4ED3-A626-2F521A583363}" dt="2023-12-14T14:25:20.591" v="153" actId="680"/>
        <pc:sldMkLst>
          <pc:docMk/>
          <pc:sldMk cId="2370871524" sldId="333"/>
        </pc:sldMkLst>
      </pc:sldChg>
      <pc:sldChg chg="new">
        <pc:chgData name="Vanipenta, Venkata Ravamma" userId="0b7e97f4-48ad-4d21-be07-9caa3603a62e" providerId="ADAL" clId="{705464BE-8154-4ED3-A626-2F521A583363}" dt="2023-12-14T14:25:20.805" v="154" actId="680"/>
        <pc:sldMkLst>
          <pc:docMk/>
          <pc:sldMk cId="3347090140" sldId="334"/>
        </pc:sldMkLst>
      </pc:sldChg>
      <pc:sldChg chg="new">
        <pc:chgData name="Vanipenta, Venkata Ravamma" userId="0b7e97f4-48ad-4d21-be07-9caa3603a62e" providerId="ADAL" clId="{705464BE-8154-4ED3-A626-2F521A583363}" dt="2023-12-14T14:25:21.023" v="155" actId="680"/>
        <pc:sldMkLst>
          <pc:docMk/>
          <pc:sldMk cId="2537186994" sldId="335"/>
        </pc:sldMkLst>
      </pc:sldChg>
      <pc:sldChg chg="new">
        <pc:chgData name="Vanipenta, Venkata Ravamma" userId="0b7e97f4-48ad-4d21-be07-9caa3603a62e" providerId="ADAL" clId="{705464BE-8154-4ED3-A626-2F521A583363}" dt="2023-12-14T14:27:14.414" v="159" actId="680"/>
        <pc:sldMkLst>
          <pc:docMk/>
          <pc:sldMk cId="608446730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998E-F8B2-6274-4638-48B871B18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8B824-30DE-5A7A-1DE5-CA8611C54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8C307-5FB0-088C-A05B-E0D4B5F4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CEDE-158B-48F8-8B68-7E4CFA1A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BEB9-C2EE-8B8D-8950-6D288063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39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D728-0848-652F-61A0-335C5FA6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57407-34E6-11F7-0A48-ED0206CA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513A-0FEB-97EE-8E5A-1D76B5A4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4697-C086-03A2-A0B5-AA316530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429D-7EF3-B6AF-B339-F6FC4BC4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73294-8BB1-34D4-C802-0EDEAF13B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3E760-6104-DD19-AD90-D1B622FE4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3D81-4CC1-01DD-D461-B678246D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621C-0506-91CC-21D3-1648303F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A1AB-70CE-858B-9E27-DBDD682B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68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310-6DDF-AE9F-E89D-EABAC865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F95C-3FE5-D5DD-4502-2007341A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E2D21-CC29-3DC0-9C21-84F3C5CC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9423A-F661-F9DC-87D5-ACA9AC5A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5C42-8C88-6C2B-0FCD-8C931D6A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84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53FF-4F62-9FF2-F39B-824BF5F2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C4CC9-6809-BB5F-CF75-93A7606B9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7DFFE-3601-569D-6F97-CB4CF915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1E75E-D7EB-88B5-4938-E5F04F6A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5DB66-6CD1-352D-8052-70906639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71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51FF-CC70-4629-5A33-279D225F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6A74-BA40-8112-C823-77F8C485B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26628-1AF8-933A-7424-C5243C152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278D7-9113-D6F0-13D9-41EDCFD1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00940-BC71-3B99-928E-1BEC01AA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326B-C86B-805C-E7A1-696425CD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2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6568-47F5-1EF2-F02B-02FF532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C4517-3512-521C-598D-AAF0F88F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0F8ED-4B13-F77E-3CE3-AFF9DDB69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8CB39-C8CF-3241-9A76-BE95C30A0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E8CDF-49F1-2E4C-7205-3A31DC340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CE547-28B6-1F17-87FC-29F01144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6193-2794-129D-6803-967D029C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6D119-36AA-DA64-9201-A1D36AC7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7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BF8D-B006-052B-D13A-C129E5C9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0E43F-03AD-5726-C7A3-6DE409A0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6363C-DE7F-6F46-5468-27F0E7CC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FEE9E-B963-CB9E-BCEE-00B0B3D6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2EF01-8255-7AE2-0C06-3B693F8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814FB-DDFF-937D-E802-2A605953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E9B9B-864A-7F5F-4CD8-E770E015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30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B943-8F45-79DB-E5AA-2F07CD6A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3C6E-23A8-5BBF-5381-D6E57312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29E9-FB12-FECA-97B2-DD9D24D5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83040-A51D-58BA-FC5D-C9D7C960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43E2E-BB0B-3951-CE0C-DC6A04A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FC7F3-AE85-722B-83B9-CCBD46DD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78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7964-D70C-17CB-FFE0-6B2F6A80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0B2EB-57F4-6CF3-929A-E78C3140A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3A700-4DE0-C444-2C6E-5E2902D05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354C-F4AD-D072-9FBD-5F554BC4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35B05-EC1F-B754-FCB6-B881EEBC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35770-3B64-44DF-B6FD-FA0F0646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38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BA62D-000B-B310-F9AB-1FEFC3B2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ABE5-EFDB-E25F-4D18-2320B6937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6F1D0-F273-0191-AB41-97066C44F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BE164-8A8C-43B7-AE5A-18FA482B5D8E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535A-1DA9-6209-65D3-B71FE38A9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707B-723D-B543-8917-1CCD025C5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A70E-4657-41D1-B886-908BAF5CEE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63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8272-CC68-D880-F915-AD2F030E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2" y="1457223"/>
            <a:ext cx="8103016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1942E-7E41-32FF-134D-4B684CD4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428647"/>
            <a:ext cx="8026813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7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26609-6171-0C3A-4CD5-19DCABB8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15946"/>
            <a:ext cx="8115717" cy="402610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F76B402-AC6A-9E63-B6FA-F3ED2C680D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099797"/>
                  </p:ext>
                </p:extLst>
              </p:nvPr>
            </p:nvGraphicFramePr>
            <p:xfrm>
              <a:off x="3121572" y="5580658"/>
              <a:ext cx="3048000" cy="1714500"/>
            </p:xfrm>
            <a:graphic>
              <a:graphicData uri="http://schemas.microsoft.com/office/powerpoint/2016/slidezoom">
                <pslz:sldZm>
                  <pslz:sldZmObj sldId="267" cId="1037782978">
                    <pslz:zmPr id="{AE527CA1-9F1C-4A5D-AFC9-6356FCCE558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5F76B402-AC6A-9E63-B6FA-F3ED2C680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572" y="558065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03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7412E-C2F3-C39A-F49E-0D865421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2079555"/>
            <a:ext cx="8064914" cy="26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F0713-05E8-B7F8-B7A0-ABB6E46B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1434997"/>
            <a:ext cx="8083965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8FF6A-3E5F-E14F-0958-AF3CCD37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8" y="1447698"/>
            <a:ext cx="8058564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2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B15B5-3519-F0CD-B8B5-1F194FF5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28647"/>
            <a:ext cx="8115717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2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718A2-4891-6D7C-04C1-26BBFE14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2" y="1447698"/>
            <a:ext cx="810301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1AFFD-A36E-67AA-31A8-6AE510DB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425472"/>
            <a:ext cx="8077615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67261-622F-5F42-B085-E72CA5D3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65" y="1434997"/>
            <a:ext cx="8172870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13F50-BC32-5ACE-3B6B-8921353B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1447698"/>
            <a:ext cx="8134768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7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B16EE-9A2A-9F84-16B9-3238FAEA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8" y="1396895"/>
            <a:ext cx="7849003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7581C-EB3D-A340-DCB7-678AF3D2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0" y="1419121"/>
            <a:ext cx="8179220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1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B52BA-334F-4BD7-EF66-14D015BD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44523"/>
            <a:ext cx="8115717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ACCCF-19AA-4748-9A7E-8FE18951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28647"/>
            <a:ext cx="8115717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3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0FCE4-460B-C3BB-1FBB-08A58AF8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1438172"/>
            <a:ext cx="8134768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A49FC-A98E-D73C-EB0E-8D2DE63B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463574"/>
            <a:ext cx="8045863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EE14F-D449-01DA-3E92-7E86E788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44523"/>
            <a:ext cx="8141118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47E8E-0E11-5744-5CBB-32E23100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1425472"/>
            <a:ext cx="8083965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6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5E28-141B-0755-E0CE-75C24563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1758864"/>
            <a:ext cx="8134768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2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AD022-E992-0559-9F81-710ADC3F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473099"/>
            <a:ext cx="8064914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9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5B404-8D8A-777C-D852-7C22AB5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1501676"/>
            <a:ext cx="7874405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9EB9E-EF83-BF60-8AB0-6BA4DDFB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47698"/>
            <a:ext cx="8115717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80733-65D6-3F7D-6055-35CC1CDC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425472"/>
            <a:ext cx="81601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5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17BC7-DD7D-0FFC-6AA7-F0BDBC26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438172"/>
            <a:ext cx="8064914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2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122FF-EF20-F5D6-7AD5-DC7626BE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28647"/>
            <a:ext cx="8122067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57241-5275-A2EA-D9B7-80763AB4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2790792"/>
            <a:ext cx="7283824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5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E7E47-1032-33AD-AE09-160917E5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7" y="1704886"/>
            <a:ext cx="7702946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94929-014B-9CC9-4E6E-3E23F7D0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1428647"/>
            <a:ext cx="8134768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68E07-75B6-08F6-F8B2-2C3F934C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1463574"/>
            <a:ext cx="7988711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53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A819D-7519-D752-FC4A-D685470A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1466749"/>
            <a:ext cx="7931558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2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5A91D-8773-3F59-931D-6F6884C1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34997"/>
            <a:ext cx="814111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4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65221-4DC8-03F5-C6CB-E67DE0C0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67" y="1400070"/>
            <a:ext cx="8071265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C5348-010A-B397-8D90-DED46F8B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06421"/>
            <a:ext cx="8122067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0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DFC0A-7770-DE46-3031-57C6C949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492150"/>
            <a:ext cx="8026813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7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2356-B49D-684A-D616-8AA7D964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74" y="2187511"/>
            <a:ext cx="7817252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28F77-7BDC-A08A-A7E9-F3D9801B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96" y="1606456"/>
            <a:ext cx="7925207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6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D5E88-1077-515B-1532-9043B500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19121"/>
            <a:ext cx="8122067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43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6C7D4-679F-D3B9-D0D6-0EFDE887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1695361"/>
            <a:ext cx="7931558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0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85ADF-3A61-D965-9A0D-1843521A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23" y="1549303"/>
            <a:ext cx="7855354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46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E5133-1A4B-F301-8D19-A96A945A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77" y="609600"/>
            <a:ext cx="3778444" cy="1397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CEA98-B02E-D46E-2B3D-B903044C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2638095"/>
            <a:ext cx="8045863" cy="313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99D27-B459-A226-D114-F74BAFF9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07" y="530772"/>
            <a:ext cx="2837794" cy="17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9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860B-E301-8126-3920-BD254CD6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396895"/>
            <a:ext cx="8045863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6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6FD2D-0F11-1C03-C535-75978F4D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19" y="1428647"/>
            <a:ext cx="8007762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02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57EBF-35F0-AB5C-78E5-091317A3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454048"/>
            <a:ext cx="8045863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C3FE3-62AD-3AB0-31E3-91FF58BA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25472"/>
            <a:ext cx="8141118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1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81E8E-C004-D8C6-0126-5DC40409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7" y="1558829"/>
            <a:ext cx="7702946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6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0889D-3EB4-D485-DCB1-6CE86354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9" y="1682660"/>
            <a:ext cx="7798201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2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46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E2168-11BC-CFCA-B286-C85ED5CFC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71" y="1476274"/>
            <a:ext cx="7944258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48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E33C2-B824-B7F0-A59F-82CE99DB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2" y="1396895"/>
            <a:ext cx="7512436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6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B5BC-9C4F-C04E-6492-1D0C944B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7" y="1196860"/>
            <a:ext cx="7493385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27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2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316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687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52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20495-3AFE-3A13-0A0E-ECE8B660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415946"/>
            <a:ext cx="8160169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657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43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71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06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279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962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991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16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951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16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25C71-CAE2-52C4-6522-87D5EAB4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444523"/>
            <a:ext cx="8026813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9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536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629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431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961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1888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211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871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090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18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27E2C-A936-D3ED-951C-ACED0DBF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434997"/>
            <a:ext cx="8077615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DA0F9-32B4-652F-55F1-A7001B96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8" y="1444523"/>
            <a:ext cx="8058564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Widescreen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2023-12-13T14:33:13Z</dcterms:created>
  <dcterms:modified xsi:type="dcterms:W3CDTF">2023-12-14T14:28:42Z</dcterms:modified>
</cp:coreProperties>
</file>